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38" d="100"/>
          <a:sy n="38" d="100"/>
        </p:scale>
        <p:origin x="88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437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584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822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17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74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966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930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851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03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61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94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320E-AB96-432E-8306-3594B6B69CEC}" type="datetimeFigureOut">
              <a:rPr lang="fr-CH" smtClean="0"/>
              <a:t>22.06.2022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B2CB-EA18-4A73-B360-3BF417E1D89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671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6758" y="1122363"/>
            <a:ext cx="7293318" cy="1230312"/>
          </a:xfrm>
        </p:spPr>
        <p:txBody>
          <a:bodyPr>
            <a:normAutofit/>
          </a:bodyPr>
          <a:lstStyle/>
          <a:p>
            <a:r>
              <a:rPr lang="fr-CH" sz="7200" b="1" dirty="0"/>
              <a:t>FGCAS-</a:t>
            </a:r>
            <a:r>
              <a:rPr lang="fr-CH" sz="7200" b="1" dirty="0" err="1"/>
              <a:t>QRCode</a:t>
            </a:r>
            <a:endParaRPr lang="fr-CH" sz="7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2352675"/>
            <a:ext cx="9420225" cy="4505325"/>
          </a:xfrm>
        </p:spPr>
        <p:txBody>
          <a:bodyPr>
            <a:normAutofit/>
          </a:bodyPr>
          <a:lstStyle/>
          <a:p>
            <a:pPr algn="l"/>
            <a:r>
              <a:rPr lang="fr-CH" sz="4300" dirty="0"/>
              <a:t>    </a:t>
            </a:r>
            <a:r>
              <a:rPr lang="fr-CH" sz="4800" dirty="0"/>
              <a:t>Cours informatique</a:t>
            </a:r>
          </a:p>
          <a:p>
            <a:pPr algn="l"/>
            <a:endParaRPr lang="fr-CH" sz="3600" dirty="0"/>
          </a:p>
          <a:p>
            <a:pPr algn="l"/>
            <a:r>
              <a:rPr lang="fr-CH" sz="3600" b="1" dirty="0">
                <a:solidFill>
                  <a:srgbClr val="FF0000"/>
                </a:solidFill>
              </a:rPr>
              <a:t>Attention les DATES ne sont pas à jour</a:t>
            </a:r>
          </a:p>
          <a:p>
            <a:pPr algn="r"/>
            <a:endParaRPr lang="fr-CH" sz="3600" dirty="0"/>
          </a:p>
          <a:p>
            <a:pPr algn="r"/>
            <a:endParaRPr lang="fr-CH" dirty="0"/>
          </a:p>
          <a:p>
            <a:pPr algn="l"/>
            <a:endParaRPr lang="fr-CH" dirty="0"/>
          </a:p>
          <a:p>
            <a:pPr algn="r"/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108" y="523304"/>
            <a:ext cx="3362033" cy="33620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67" y="4771230"/>
            <a:ext cx="5409356" cy="114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2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FF0000"/>
                </a:solidFill>
              </a:rPr>
              <a:t>Coût de la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Coût de la formation CHF 575.- par association ou club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Participation de la FGCAS CHF 425.-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sz="3200" b="1" dirty="0">
                <a:solidFill>
                  <a:srgbClr val="002060"/>
                </a:solidFill>
              </a:rPr>
              <a:t>Coût pour l’association ou le club seulement CHF 150.-</a:t>
            </a:r>
          </a:p>
          <a:p>
            <a:pPr marL="0" indent="0" algn="ctr">
              <a:buNone/>
            </a:pPr>
            <a:endParaRPr lang="fr-CH" sz="2400" dirty="0"/>
          </a:p>
          <a:p>
            <a:pPr marL="0" indent="0" algn="ctr">
              <a:buNone/>
            </a:pPr>
            <a:r>
              <a:rPr lang="fr-CH" sz="2400" dirty="0"/>
              <a:t>L’inscription engage au paiement dans tous les cas</a:t>
            </a:r>
          </a:p>
        </p:txBody>
      </p:sp>
    </p:spTree>
    <p:extLst>
      <p:ext uri="{BB962C8B-B14F-4D97-AF65-F5344CB8AC3E}">
        <p14:creationId xmlns:p14="http://schemas.microsoft.com/office/powerpoint/2010/main" val="269369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FF0000"/>
                </a:solidFill>
              </a:rPr>
              <a:t>Objectifs globaux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 QR IBAN et QR facture c’est quoi?</a:t>
            </a:r>
          </a:p>
          <a:p>
            <a:r>
              <a:rPr lang="fr-CH" dirty="0"/>
              <a:t>Payer une facture QR via E-Banking</a:t>
            </a:r>
          </a:p>
          <a:p>
            <a:r>
              <a:rPr lang="fr-CH" dirty="0"/>
              <a:t>Emettre des factures QR en quelques clics</a:t>
            </a:r>
          </a:p>
          <a:p>
            <a:pPr lvl="1"/>
            <a:r>
              <a:rPr lang="fr-CH" dirty="0"/>
              <a:t>Comment configurer le QR IBAN dans banana ou dans un autre logiciel</a:t>
            </a:r>
          </a:p>
          <a:p>
            <a:pPr lvl="1"/>
            <a:r>
              <a:rPr lang="fr-CH" dirty="0"/>
              <a:t>Comment trouver de l’aide sur les FAQ de banana/logiciel</a:t>
            </a:r>
          </a:p>
          <a:p>
            <a:r>
              <a:rPr lang="fr-CH" dirty="0"/>
              <a:t>Comment avoir de l’aide post-formation</a:t>
            </a:r>
          </a:p>
          <a:p>
            <a:r>
              <a:rPr lang="fr-CH" dirty="0"/>
              <a:t>Questions individuelles et réponses</a:t>
            </a:r>
          </a:p>
        </p:txBody>
      </p:sp>
    </p:spTree>
    <p:extLst>
      <p:ext uri="{BB962C8B-B14F-4D97-AF65-F5344CB8AC3E}">
        <p14:creationId xmlns:p14="http://schemas.microsoft.com/office/powerpoint/2010/main" val="313123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1" y="0"/>
            <a:ext cx="12196611" cy="685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1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FF0000"/>
                </a:solidFill>
              </a:rPr>
              <a:t>Descriptif/déroulé de la conférence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853406"/>
            <a:ext cx="10649721" cy="50045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sz="2400" dirty="0"/>
              <a:t>1.   Introduction, présentation, expliquer le but de la conférence</a:t>
            </a:r>
          </a:p>
          <a:p>
            <a:pPr marL="0" indent="0">
              <a:buNone/>
            </a:pPr>
            <a:r>
              <a:rPr lang="fr-CH" sz="2400" dirty="0"/>
              <a:t>2.   Vulgariser les prérequis techniques</a:t>
            </a:r>
          </a:p>
          <a:p>
            <a:pPr marL="457200" indent="-457200">
              <a:buAutoNum type="arabicPeriod" startAt="3"/>
            </a:pPr>
            <a:r>
              <a:rPr lang="fr-CH" sz="2400" dirty="0"/>
              <a:t>Explications sur le QR code et </a:t>
            </a:r>
            <a:r>
              <a:rPr lang="fr-CH" sz="2400" dirty="0" err="1"/>
              <a:t>QRIban</a:t>
            </a:r>
            <a:r>
              <a:rPr lang="fr-CH" sz="2400" dirty="0"/>
              <a:t> </a:t>
            </a:r>
          </a:p>
          <a:p>
            <a:pPr marL="0" indent="0">
              <a:buNone/>
            </a:pPr>
            <a:endParaRPr lang="fr-CH" sz="2000" dirty="0"/>
          </a:p>
          <a:p>
            <a:pPr marL="0" indent="0">
              <a:buNone/>
            </a:pPr>
            <a:r>
              <a:rPr lang="fr-CH" sz="2400" dirty="0"/>
              <a:t>4.   Informer sur le déroulé de la phase d’accompagnement et celle de la  formation</a:t>
            </a:r>
          </a:p>
          <a:p>
            <a:pPr marL="0" indent="0">
              <a:buNone/>
            </a:pPr>
            <a:r>
              <a:rPr lang="fr-CH" sz="2400" dirty="0"/>
              <a:t>5.   Session questions-réponses</a:t>
            </a:r>
          </a:p>
          <a:p>
            <a:pPr marL="0" indent="0">
              <a:buNone/>
            </a:pPr>
            <a:endParaRPr lang="fr-CH" sz="2400" dirty="0"/>
          </a:p>
          <a:p>
            <a:pPr marL="457200" indent="-457200">
              <a:buAutoNum type="arabicPeriod" startAt="6"/>
            </a:pPr>
            <a:r>
              <a:rPr lang="fr-CH" sz="2400" dirty="0"/>
              <a:t>Inscription aux journées de formation </a:t>
            </a:r>
          </a:p>
          <a:p>
            <a:pPr marL="0" indent="0">
              <a:buNone/>
            </a:pPr>
            <a:r>
              <a:rPr lang="fr-CH" sz="1800" dirty="0"/>
              <a:t>			</a:t>
            </a:r>
          </a:p>
          <a:p>
            <a:pPr marL="0" indent="0">
              <a:buNone/>
            </a:pPr>
            <a:r>
              <a:rPr lang="fr-CH" sz="1800" dirty="0"/>
              <a:t>	</a:t>
            </a:r>
            <a:r>
              <a:rPr lang="fr-CH" sz="1900" dirty="0"/>
              <a:t>		Groupe de max. 20 personnes</a:t>
            </a:r>
          </a:p>
          <a:p>
            <a:pPr marL="0" indent="0">
              <a:buNone/>
            </a:pPr>
            <a:r>
              <a:rPr lang="fr-CH" sz="1900" dirty="0"/>
              <a:t>Cadre d’organisation	2 groupes par journée de conférence</a:t>
            </a:r>
          </a:p>
          <a:p>
            <a:pPr marL="0" indent="0">
              <a:buNone/>
            </a:pPr>
            <a:r>
              <a:rPr lang="fr-CH" sz="1900" dirty="0"/>
              <a:t>			Durée: 2h30</a:t>
            </a:r>
          </a:p>
          <a:p>
            <a:pPr marL="0" indent="0">
              <a:buNone/>
            </a:pPr>
            <a:r>
              <a:rPr lang="fr-CH" sz="1900" dirty="0"/>
              <a:t>			2 ou 3 formateurs – matin et après-midi</a:t>
            </a:r>
          </a:p>
          <a:p>
            <a:pPr marL="0" indent="0">
              <a:buNone/>
            </a:pPr>
            <a:endParaRPr lang="fr-CH" sz="2400" dirty="0"/>
          </a:p>
        </p:txBody>
      </p:sp>
      <p:sp>
        <p:nvSpPr>
          <p:cNvPr id="6" name="Rectangle 5"/>
          <p:cNvSpPr/>
          <p:nvPr/>
        </p:nvSpPr>
        <p:spPr>
          <a:xfrm>
            <a:off x="470072" y="1853406"/>
            <a:ext cx="790832" cy="113512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/>
              <a:t>Env</a:t>
            </a:r>
            <a:r>
              <a:rPr lang="fr-CH" dirty="0"/>
              <a:t> 1h</a:t>
            </a:r>
          </a:p>
        </p:txBody>
      </p:sp>
      <p:sp>
        <p:nvSpPr>
          <p:cNvPr id="7" name="Rectangle 6"/>
          <p:cNvSpPr/>
          <p:nvPr/>
        </p:nvSpPr>
        <p:spPr>
          <a:xfrm>
            <a:off x="479595" y="3407976"/>
            <a:ext cx="790833" cy="78488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/>
              <a:t>Env</a:t>
            </a:r>
            <a:r>
              <a:rPr lang="fr-CH" dirty="0"/>
              <a:t> 45min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1833" y="4612308"/>
            <a:ext cx="790833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/>
              <a:t>Env</a:t>
            </a:r>
            <a:endParaRPr lang="fr-CH" dirty="0"/>
          </a:p>
          <a:p>
            <a:pPr algn="ctr"/>
            <a:r>
              <a:rPr lang="fr-CH" dirty="0"/>
              <a:t>45min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5153" y="3396734"/>
            <a:ext cx="45719" cy="15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H" dirty="0"/>
          </a:p>
        </p:txBody>
      </p:sp>
      <p:sp>
        <p:nvSpPr>
          <p:cNvPr id="13" name="Accolade ouvrante 12"/>
          <p:cNvSpPr/>
          <p:nvPr/>
        </p:nvSpPr>
        <p:spPr>
          <a:xfrm>
            <a:off x="3735659" y="5408341"/>
            <a:ext cx="291045" cy="10593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558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380"/>
            <a:ext cx="12279394" cy="691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FF0000"/>
                </a:solidFill>
              </a:rPr>
              <a:t>Accompagnement individuel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9919" y="1769869"/>
            <a:ext cx="11048071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fr-CH" sz="2400" dirty="0"/>
              <a:t>Assurer que les prérequis techniques soient remplis, avant  les journées de formation. </a:t>
            </a:r>
          </a:p>
          <a:p>
            <a:pPr marL="0" indent="0">
              <a:buNone/>
            </a:pPr>
            <a:r>
              <a:rPr lang="fr-CH" sz="2400" dirty="0">
                <a:solidFill>
                  <a:srgbClr val="FF0000"/>
                </a:solidFill>
              </a:rPr>
              <a:t>Session à distance </a:t>
            </a:r>
            <a:r>
              <a:rPr lang="fr-CH" sz="2400">
                <a:solidFill>
                  <a:srgbClr val="FF0000"/>
                </a:solidFill>
              </a:rPr>
              <a:t>personnalisée sur </a:t>
            </a:r>
            <a:r>
              <a:rPr lang="fr-CH" sz="2400" dirty="0">
                <a:solidFill>
                  <a:srgbClr val="FF0000"/>
                </a:solidFill>
              </a:rPr>
              <a:t>rendez-vous avec un informaticien durant laquelle nous allons évaluer et atteindre les objectifs ci-dessus</a:t>
            </a:r>
            <a:endParaRPr lang="fr-CH" sz="2400" dirty="0"/>
          </a:p>
          <a:p>
            <a:pPr marL="0" indent="0">
              <a:buNone/>
            </a:pPr>
            <a:r>
              <a:rPr lang="fr-CH" sz="2400" dirty="0"/>
              <a:t>2.   Réponse aux questions</a:t>
            </a:r>
          </a:p>
          <a:p>
            <a:pPr marL="457200" indent="-457200">
              <a:buAutoNum type="arabicPeriod" startAt="3"/>
            </a:pPr>
            <a:r>
              <a:rPr lang="fr-CH" sz="2400" dirty="0"/>
              <a:t>Recueillir les informations nécessaires pour l’organisation de la formation</a:t>
            </a:r>
          </a:p>
          <a:p>
            <a:pPr marL="0" indent="0">
              <a:buNone/>
            </a:pPr>
            <a:r>
              <a:rPr lang="fr-CH" sz="2400" dirty="0"/>
              <a:t>	 (e-</a:t>
            </a:r>
            <a:r>
              <a:rPr lang="fr-CH" sz="2400" dirty="0" err="1"/>
              <a:t>banking</a:t>
            </a:r>
            <a:r>
              <a:rPr lang="fr-CH" sz="2400" dirty="0"/>
              <a:t>, </a:t>
            </a:r>
            <a:r>
              <a:rPr lang="fr-CH" sz="2400" dirty="0" err="1"/>
              <a:t>smarphone</a:t>
            </a:r>
            <a:r>
              <a:rPr lang="fr-CH" sz="2400" dirty="0"/>
              <a:t>, lecteur </a:t>
            </a:r>
            <a:r>
              <a:rPr lang="fr-CH" sz="2400" dirty="0" err="1"/>
              <a:t>QRcode</a:t>
            </a:r>
            <a:r>
              <a:rPr lang="fr-CH" sz="2400" dirty="0"/>
              <a:t>…..)</a:t>
            </a:r>
          </a:p>
          <a:p>
            <a:pPr marL="457200" lvl="1" indent="0">
              <a:buNone/>
            </a:pPr>
            <a:r>
              <a:rPr lang="fr-CH" sz="2000" dirty="0"/>
              <a:t>			</a:t>
            </a:r>
          </a:p>
          <a:p>
            <a:pPr marL="457200" lvl="1" indent="0" algn="ctr">
              <a:buNone/>
            </a:pPr>
            <a:r>
              <a:rPr lang="fr-CH" dirty="0"/>
              <a:t>Durée 1h30 max par association</a:t>
            </a:r>
            <a:r>
              <a:rPr lang="fr-CH" sz="1800" dirty="0"/>
              <a:t>	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3988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23"/>
            <a:ext cx="12192000" cy="684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FF0000"/>
                </a:solidFill>
              </a:rPr>
              <a:t>Journée de formation en groupe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b="1" dirty="0"/>
              <a:t>Objectifs:</a:t>
            </a:r>
          </a:p>
          <a:p>
            <a:pPr lvl="1"/>
            <a:r>
              <a:rPr lang="fr-CH" dirty="0"/>
              <a:t>Être capable de payer des factures QR</a:t>
            </a:r>
          </a:p>
          <a:p>
            <a:pPr lvl="1"/>
            <a:r>
              <a:rPr lang="fr-CH" dirty="0"/>
              <a:t>Éditer et imprimer des factures QR</a:t>
            </a:r>
          </a:p>
          <a:p>
            <a:pPr lvl="1"/>
            <a:r>
              <a:rPr lang="fr-CH" dirty="0"/>
              <a:t>Être capable de gérer la facture QR ou </a:t>
            </a:r>
            <a:r>
              <a:rPr lang="fr-CH" dirty="0" err="1"/>
              <a:t>QRIban</a:t>
            </a:r>
            <a:r>
              <a:rPr lang="fr-CH" dirty="0"/>
              <a:t> dans le logiciel Banana ou autre</a:t>
            </a:r>
          </a:p>
          <a:p>
            <a:pPr lvl="1"/>
            <a:r>
              <a:rPr lang="fr-CH" dirty="0"/>
              <a:t>Classement</a:t>
            </a:r>
          </a:p>
          <a:p>
            <a:pPr lvl="1"/>
            <a:r>
              <a:rPr lang="fr-CH" dirty="0"/>
              <a:t>Questions-réponses</a:t>
            </a:r>
          </a:p>
          <a:p>
            <a:pPr marL="457200" lvl="1" indent="0">
              <a:buNone/>
            </a:pPr>
            <a:endParaRPr lang="fr-CH" sz="1800" dirty="0"/>
          </a:p>
          <a:p>
            <a:pPr marL="457200" lvl="1" indent="0">
              <a:buNone/>
            </a:pPr>
            <a:r>
              <a:rPr lang="fr-CH" sz="1800" dirty="0"/>
              <a:t>				5 associations par session max 10 personnes</a:t>
            </a:r>
          </a:p>
          <a:p>
            <a:pPr marL="457200" lvl="1" indent="0">
              <a:buNone/>
            </a:pPr>
            <a:r>
              <a:rPr lang="fr-CH" sz="1800" dirty="0"/>
              <a:t>	Cadre d’organisation	Durée 3h30</a:t>
            </a:r>
          </a:p>
          <a:p>
            <a:pPr marL="457200" lvl="1" indent="0">
              <a:buNone/>
            </a:pPr>
            <a:r>
              <a:rPr lang="fr-CH" sz="1800" dirty="0"/>
              <a:t>				Distribution d’un support de cours</a:t>
            </a:r>
          </a:p>
          <a:p>
            <a:pPr marL="457200" lvl="1" indent="0">
              <a:buNone/>
            </a:pPr>
            <a:r>
              <a:rPr lang="fr-CH" sz="1800" dirty="0"/>
              <a:t>				2 à 3 formateurs</a:t>
            </a:r>
          </a:p>
          <a:p>
            <a:pPr marL="457200" lvl="1" indent="0">
              <a:buNone/>
            </a:pPr>
            <a:r>
              <a:rPr lang="fr-CH" dirty="0"/>
              <a:t>				</a:t>
            </a:r>
          </a:p>
        </p:txBody>
      </p:sp>
      <p:sp>
        <p:nvSpPr>
          <p:cNvPr id="4" name="Accolade ouvrante 3"/>
          <p:cNvSpPr/>
          <p:nvPr/>
        </p:nvSpPr>
        <p:spPr>
          <a:xfrm>
            <a:off x="4092498" y="4482791"/>
            <a:ext cx="423746" cy="1326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547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5"/>
            <a:ext cx="12192000" cy="688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39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350</Words>
  <Application>Microsoft Office PowerPoint</Application>
  <PresentationFormat>Grand écran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FGCAS-QRCode</vt:lpstr>
      <vt:lpstr>Objectifs globaux</vt:lpstr>
      <vt:lpstr>Présentation PowerPoint</vt:lpstr>
      <vt:lpstr>Descriptif/déroulé de la conférence</vt:lpstr>
      <vt:lpstr>Présentation PowerPoint</vt:lpstr>
      <vt:lpstr>Accompagnement individuel </vt:lpstr>
      <vt:lpstr>Présentation PowerPoint</vt:lpstr>
      <vt:lpstr>Journée de formation en groupe</vt:lpstr>
      <vt:lpstr>Présentation PowerPoint</vt:lpstr>
      <vt:lpstr>Coût de la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FGCAS-QRCode</dc:title>
  <dc:creator>Anne-Dominique Cachin</dc:creator>
  <cp:lastModifiedBy>Anne-Dominique Cachin</cp:lastModifiedBy>
  <cp:revision>25</cp:revision>
  <dcterms:created xsi:type="dcterms:W3CDTF">2021-09-17T12:38:27Z</dcterms:created>
  <dcterms:modified xsi:type="dcterms:W3CDTF">2022-06-22T15:30:08Z</dcterms:modified>
</cp:coreProperties>
</file>